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7" r:id="rId2"/>
    <p:sldId id="310" r:id="rId3"/>
    <p:sldId id="277" r:id="rId4"/>
    <p:sldId id="293" r:id="rId5"/>
    <p:sldId id="263" r:id="rId6"/>
    <p:sldId id="264" r:id="rId7"/>
    <p:sldId id="266" r:id="rId8"/>
    <p:sldId id="267" r:id="rId9"/>
    <p:sldId id="292" r:id="rId10"/>
    <p:sldId id="317" r:id="rId11"/>
    <p:sldId id="270" r:id="rId12"/>
    <p:sldId id="294" r:id="rId13"/>
    <p:sldId id="295" r:id="rId14"/>
    <p:sldId id="307" r:id="rId15"/>
    <p:sldId id="308" r:id="rId16"/>
    <p:sldId id="309" r:id="rId17"/>
    <p:sldId id="315" r:id="rId18"/>
    <p:sldId id="297" r:id="rId19"/>
    <p:sldId id="299" r:id="rId20"/>
    <p:sldId id="318" r:id="rId21"/>
    <p:sldId id="302" r:id="rId22"/>
    <p:sldId id="305" r:id="rId23"/>
    <p:sldId id="321" r:id="rId24"/>
    <p:sldId id="306" r:id="rId25"/>
    <p:sldId id="312" r:id="rId26"/>
    <p:sldId id="313" r:id="rId27"/>
    <p:sldId id="314" r:id="rId28"/>
    <p:sldId id="311" r:id="rId29"/>
    <p:sldId id="319" r:id="rId30"/>
    <p:sldId id="320" r:id="rId31"/>
    <p:sldId id="304" r:id="rId32"/>
    <p:sldId id="301" r:id="rId33"/>
    <p:sldId id="30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8" autoAdjust="0"/>
    <p:restoredTop sz="94671" autoAdjust="0"/>
  </p:normalViewPr>
  <p:slideViewPr>
    <p:cSldViewPr>
      <p:cViewPr>
        <p:scale>
          <a:sx n="69" d="100"/>
          <a:sy n="69" d="100"/>
        </p:scale>
        <p:origin x="-468" y="-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CF254-F99B-49D8-A3F5-DA2C05F94F9F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41BA3-BDD6-4F9C-8BDB-35DE999BB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63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39" y="332656"/>
            <a:ext cx="7200801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ГБПОУ ОКТЯБРЬСКИЙ КОММУНАЛЬНО-СТРОИТЕЛЬНЫЙ КОЛЛЕЖД</a:t>
            </a:r>
            <a:endParaRPr lang="ru-RU" sz="2000" b="1" dirty="0"/>
          </a:p>
          <a:p>
            <a:pPr algn="ctr"/>
            <a:endParaRPr lang="ru-RU" sz="2200" b="1" dirty="0" smtClean="0"/>
          </a:p>
          <a:p>
            <a:pPr algn="ctr"/>
            <a:endParaRPr lang="ru-RU" sz="2200" b="1" dirty="0"/>
          </a:p>
          <a:p>
            <a:pPr algn="ctr"/>
            <a:endParaRPr lang="ru-RU" sz="2200" b="1" dirty="0" smtClean="0"/>
          </a:p>
          <a:p>
            <a:pPr algn="ctr"/>
            <a:r>
              <a:rPr lang="ru-RU" sz="2600" b="1" dirty="0" smtClean="0"/>
              <a:t>Презентация на тему</a:t>
            </a:r>
          </a:p>
          <a:p>
            <a:pPr algn="ctr"/>
            <a:r>
              <a:rPr lang="ru-RU" sz="2600" b="1" dirty="0" smtClean="0"/>
              <a:t> «О них говорят, о них пишут…»</a:t>
            </a:r>
            <a:endParaRPr lang="ru-RU" sz="2200" b="1" dirty="0" smtClean="0"/>
          </a:p>
          <a:p>
            <a:pPr algn="r"/>
            <a:endParaRPr lang="ru-RU" sz="2000" b="1" dirty="0" smtClean="0"/>
          </a:p>
          <a:p>
            <a:pPr algn="r"/>
            <a:r>
              <a:rPr lang="ru-RU" sz="2000" b="1" dirty="0" smtClean="0"/>
              <a:t>Преподаватель английского языка</a:t>
            </a:r>
          </a:p>
          <a:p>
            <a:pPr algn="r"/>
            <a:r>
              <a:rPr lang="ru-RU" sz="2000" b="1" dirty="0" smtClean="0"/>
              <a:t>Классный руководитель АК 22-1р</a:t>
            </a:r>
          </a:p>
          <a:p>
            <a:pPr algn="r"/>
            <a:r>
              <a:rPr lang="ru-RU" sz="2000" b="1" dirty="0" smtClean="0"/>
              <a:t>Ермакова Е.В.</a:t>
            </a:r>
          </a:p>
          <a:p>
            <a:pPr algn="r"/>
            <a:endParaRPr lang="ru-RU" sz="2200" b="1" dirty="0"/>
          </a:p>
          <a:p>
            <a:pPr algn="r"/>
            <a:endParaRPr lang="ru-RU" sz="2200" b="1" dirty="0" smtClean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r>
              <a:rPr lang="ru-RU" sz="2000" b="1" dirty="0" smtClean="0"/>
              <a:t>г. Октябрьский</a:t>
            </a:r>
          </a:p>
          <a:p>
            <a:pPr algn="ctr"/>
            <a:r>
              <a:rPr lang="ru-RU" sz="2000" b="1" dirty="0" smtClean="0"/>
              <a:t>2024 г.</a:t>
            </a:r>
          </a:p>
          <a:p>
            <a:pPr algn="r"/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№ 1 Мобилизация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9121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0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ru-RU" sz="4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3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ru-RU" sz="4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9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848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972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i="1" dirty="0" smtClean="0">
                <a:solidFill>
                  <a:srgbClr val="0070C0"/>
                </a:solidFill>
                <a:effectLst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effectLst/>
              </a:rPr>
            </a:br>
            <a:r>
              <a:rPr lang="ru-RU" sz="4000" i="1" dirty="0" err="1" smtClean="0">
                <a:solidFill>
                  <a:srgbClr val="0070C0"/>
                </a:solidFill>
                <a:effectLst/>
              </a:rPr>
              <a:t>Сахаутдинов</a:t>
            </a:r>
            <a:r>
              <a:rPr lang="ru-RU" sz="4000" i="1" dirty="0" smtClean="0">
                <a:solidFill>
                  <a:srgbClr val="0070C0"/>
                </a:solidFill>
                <a:effectLst/>
              </a:rPr>
              <a:t> Дмитрий Борисович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283968" y="1071546"/>
            <a:ext cx="4649720" cy="511589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/>
              <a:t>Дмитрий Борисович родился в городе Октябрьский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/>
              <a:t>В 2001 году окончил 9 классов средней школы №</a:t>
            </a:r>
            <a:r>
              <a:rPr lang="ru-RU" dirty="0" smtClean="0"/>
              <a:t>20.</a:t>
            </a:r>
          </a:p>
          <a:p>
            <a:pPr>
              <a:buNone/>
            </a:pPr>
            <a:r>
              <a:rPr lang="ru-RU" dirty="0" smtClean="0"/>
              <a:t>Обучался </a:t>
            </a:r>
            <a:r>
              <a:rPr lang="ru-RU" dirty="0"/>
              <a:t>в Октябрьском экономическом техникуме по профессии «Программист».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В </a:t>
            </a:r>
            <a:r>
              <a:rPr lang="ru-RU" dirty="0"/>
              <a:t>мае 2007 года призвался на срочную службу </a:t>
            </a:r>
            <a:r>
              <a:rPr lang="ru-RU" dirty="0" smtClean="0"/>
              <a:t>с Октябрьского </a:t>
            </a:r>
            <a:r>
              <a:rPr lang="ru-RU" dirty="0"/>
              <a:t>городского военного комиссариата</a:t>
            </a:r>
            <a:r>
              <a:rPr lang="ru-RU" dirty="0" smtClean="0"/>
              <a:t>.</a:t>
            </a:r>
            <a:r>
              <a:rPr lang="ru-RU" dirty="0"/>
              <a:t> С</a:t>
            </a:r>
            <a:r>
              <a:rPr lang="ru-RU" dirty="0" smtClean="0"/>
              <a:t>кончался </a:t>
            </a:r>
            <a:r>
              <a:rPr lang="ru-RU" dirty="0"/>
              <a:t>5 ноября 2023 года.</a:t>
            </a:r>
          </a:p>
          <a:p>
            <a:pPr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24" y="1071546"/>
            <a:ext cx="3146514" cy="4887789"/>
          </a:xfrm>
        </p:spPr>
      </p:pic>
    </p:spTree>
    <p:extLst>
      <p:ext uri="{BB962C8B-B14F-4D97-AF65-F5344CB8AC3E}">
        <p14:creationId xmlns:p14="http://schemas.microsoft.com/office/powerpoint/2010/main" val="10764269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972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i="1" dirty="0" smtClean="0">
                <a:solidFill>
                  <a:srgbClr val="0070C0"/>
                </a:solidFill>
                <a:effectLst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effectLst/>
              </a:rPr>
            </a:br>
            <a:r>
              <a:rPr lang="ru-RU" i="1" dirty="0" smtClean="0">
                <a:solidFill>
                  <a:srgbClr val="0070C0"/>
                </a:solidFill>
                <a:effectLst/>
              </a:rPr>
              <a:t>Радик </a:t>
            </a:r>
            <a:r>
              <a:rPr lang="ru-RU" i="1" dirty="0" err="1" smtClean="0">
                <a:solidFill>
                  <a:srgbClr val="0070C0"/>
                </a:solidFill>
                <a:effectLst/>
              </a:rPr>
              <a:t>Кильмухаметов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283968" y="1071546"/>
            <a:ext cx="4649720" cy="511589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700" dirty="0"/>
              <a:t>О</a:t>
            </a:r>
            <a:r>
              <a:rPr lang="ru-RU" sz="2700" dirty="0" smtClean="0"/>
              <a:t>тслужил </a:t>
            </a:r>
            <a:r>
              <a:rPr lang="ru-RU" sz="2700" dirty="0"/>
              <a:t>по призыву в воздушно-десантных войсках, в составе ограниченного контингента участвовал в боевых действиях в Афганистане. Был настоящим патриотом. </a:t>
            </a:r>
            <a:br>
              <a:rPr lang="ru-RU" sz="2700" dirty="0"/>
            </a:br>
            <a:r>
              <a:rPr lang="ru-RU" sz="2700" dirty="0"/>
              <a:t>В феврале 2023 ушел на СВО. Героически погиб в мае. Награждён орденом Мужества посмертно.</a:t>
            </a:r>
          </a:p>
          <a:p>
            <a:pPr>
              <a:buNone/>
            </a:pP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071546"/>
            <a:ext cx="3096344" cy="4929141"/>
          </a:xfrm>
        </p:spPr>
      </p:pic>
    </p:spTree>
    <p:extLst>
      <p:ext uri="{BB962C8B-B14F-4D97-AF65-F5344CB8AC3E}">
        <p14:creationId xmlns:p14="http://schemas.microsoft.com/office/powerpoint/2010/main" val="38398781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972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i="1" dirty="0" smtClean="0">
                <a:solidFill>
                  <a:srgbClr val="0070C0"/>
                </a:solidFill>
                <a:effectLst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effectLst/>
              </a:rPr>
            </a:br>
            <a:r>
              <a:rPr lang="ru-RU" i="1" dirty="0" smtClean="0">
                <a:solidFill>
                  <a:srgbClr val="0070C0"/>
                </a:solidFill>
                <a:effectLst/>
              </a:rPr>
              <a:t>Исламов Радик </a:t>
            </a:r>
            <a:r>
              <a:rPr lang="ru-RU" i="1" dirty="0" err="1" smtClean="0">
                <a:solidFill>
                  <a:srgbClr val="0070C0"/>
                </a:solidFill>
                <a:effectLst/>
              </a:rPr>
              <a:t>Талгатович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427984" y="1071546"/>
            <a:ext cx="4505704" cy="5115894"/>
          </a:xfrm>
        </p:spPr>
        <p:txBody>
          <a:bodyPr>
            <a:noAutofit/>
          </a:bodyPr>
          <a:lstStyle/>
          <a:p>
            <a:pPr marL="0">
              <a:spcBef>
                <a:spcPts val="0"/>
              </a:spcBef>
              <a:buNone/>
            </a:pPr>
            <a:r>
              <a:rPr lang="ru-RU" sz="2300" dirty="0"/>
              <a:t>Радику </a:t>
            </a:r>
            <a:r>
              <a:rPr lang="ru-RU" sz="2300" dirty="0" err="1"/>
              <a:t>Талгатовичу</a:t>
            </a:r>
            <a:r>
              <a:rPr lang="ru-RU" sz="2300" dirty="0"/>
              <a:t> было 33 </a:t>
            </a:r>
            <a:r>
              <a:rPr lang="ru-RU" sz="2300" dirty="0" smtClean="0"/>
              <a:t>года.</a:t>
            </a:r>
            <a:r>
              <a:rPr lang="ru-RU" sz="2300" dirty="0"/>
              <a:t> С 2008 по 2009 год проходил военную службу по призыву на должности механика-водителя танка с ракетно-пушечным вооружением. С 2016 по 2019 год служил по контракту в Вооружённых силах Российской Федерации на различных должностях. С 2023 года участвовал в специальной военной операции.12 октября погиб при выполнении специальных боевых задач.</a:t>
            </a:r>
          </a:p>
          <a:p>
            <a:pPr>
              <a:buNone/>
            </a:pP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026040"/>
            <a:ext cx="3240360" cy="5158402"/>
          </a:xfrm>
        </p:spPr>
      </p:pic>
    </p:spTree>
    <p:extLst>
      <p:ext uri="{BB962C8B-B14F-4D97-AF65-F5344CB8AC3E}">
        <p14:creationId xmlns:p14="http://schemas.microsoft.com/office/powerpoint/2010/main" val="34185124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117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505056" cy="7115244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15616" y="0"/>
            <a:ext cx="749808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Памяти павших СВО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5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5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4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4771658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sz="5300" dirty="0">
                <a:solidFill>
                  <a:srgbClr val="7030A0"/>
                </a:solidFill>
              </a:rPr>
              <a:t/>
            </a:r>
            <a:br>
              <a:rPr lang="ru-RU" sz="5300" dirty="0">
                <a:solidFill>
                  <a:srgbClr val="7030A0"/>
                </a:solidFill>
              </a:rPr>
            </a:br>
            <a:endParaRPr lang="ru-RU" sz="5300" dirty="0">
              <a:solidFill>
                <a:srgbClr val="7030A0"/>
              </a:solidFill>
            </a:endParaRPr>
          </a:p>
        </p:txBody>
      </p:sp>
      <p:pic>
        <p:nvPicPr>
          <p:cNvPr id="3074" name="Picture 2" descr="F:\СтройТехникум\2023-2024 уч.год\Открытый классный час\для презентации\ilmevu8dp5973avti5h448yuacddinf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" y="0"/>
            <a:ext cx="9144000" cy="6857999"/>
          </a:xfrm>
          <a:prstGeom prst="rect">
            <a:avLst/>
          </a:prstGeom>
          <a:noFill/>
        </p:spPr>
      </p:pic>
      <p:pic>
        <p:nvPicPr>
          <p:cNvPr id="3" name="2 Oleg_Gazmanov_-_Oficery_Нарез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3568" y="5797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28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№ 3 Молитв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5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culture.ru/images/7a589c13-5bb4-5914-8e9d-0e1412466d4b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8477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-metronoma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1520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8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28575"/>
            <a:ext cx="70294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3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Волонтерская группа «ОБЕРЕГ»</a:t>
            </a:r>
            <a:endParaRPr lang="ru-RU" sz="4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ru-RU" sz="4800" dirty="0">
                <a:solidFill>
                  <a:srgbClr val="0070C0"/>
                </a:solidFill>
              </a:rPr>
              <a:t>Ссылка в социальной сети </a:t>
            </a:r>
            <a:r>
              <a:rPr lang="ru-RU" sz="4800" b="1" dirty="0">
                <a:solidFill>
                  <a:srgbClr val="0070C0"/>
                </a:solidFill>
              </a:rPr>
              <a:t>В КОНТАКТЕ (</a:t>
            </a:r>
            <a:r>
              <a:rPr lang="en-US" sz="4800" b="1" dirty="0">
                <a:solidFill>
                  <a:srgbClr val="0070C0"/>
                </a:solidFill>
              </a:rPr>
              <a:t>vk.com</a:t>
            </a:r>
            <a:r>
              <a:rPr lang="ru-RU" sz="4800" b="1" dirty="0" smtClean="0">
                <a:solidFill>
                  <a:srgbClr val="0070C0"/>
                </a:solidFill>
              </a:rPr>
              <a:t>)</a:t>
            </a:r>
            <a:r>
              <a:rPr lang="en-US" sz="4800" b="1" dirty="0" smtClean="0">
                <a:solidFill>
                  <a:srgbClr val="0070C0"/>
                </a:solidFill>
              </a:rPr>
              <a:t>:</a:t>
            </a:r>
            <a:endParaRPr lang="ru-RU" sz="4800" b="1" dirty="0">
              <a:solidFill>
                <a:srgbClr val="0070C0"/>
              </a:solidFill>
            </a:endParaRPr>
          </a:p>
          <a:p>
            <a:pPr marL="82296" indent="0">
              <a:buNone/>
            </a:pPr>
            <a:r>
              <a:rPr lang="en-US" sz="4800" dirty="0"/>
              <a:t>https://vk.com/obereg_okt</a:t>
            </a:r>
            <a:endParaRPr lang="ru-RU" sz="4800" dirty="0"/>
          </a:p>
          <a:p>
            <a:pPr marL="82296" indent="0">
              <a:buNone/>
            </a:pPr>
            <a:r>
              <a:rPr lang="en-US" sz="4800" b="1" dirty="0" err="1">
                <a:solidFill>
                  <a:srgbClr val="0070C0"/>
                </a:solidFill>
              </a:rPr>
              <a:t>What’sApp</a:t>
            </a:r>
            <a:r>
              <a:rPr lang="en-US" sz="4800" b="1" dirty="0">
                <a:solidFill>
                  <a:srgbClr val="0070C0"/>
                </a:solidFill>
              </a:rPr>
              <a:t>:</a:t>
            </a:r>
            <a:endParaRPr lang="ru-RU" sz="4800" b="1" dirty="0">
              <a:solidFill>
                <a:srgbClr val="0070C0"/>
              </a:solidFill>
            </a:endParaRPr>
          </a:p>
          <a:p>
            <a:pPr marL="82296" indent="0">
              <a:buNone/>
            </a:pPr>
            <a:r>
              <a:rPr lang="en-US" sz="4800" dirty="0"/>
              <a:t>https://chat.whatsapp.com/JfAJwKIhm534qtGEuXpp8T</a:t>
            </a:r>
            <a:endParaRPr lang="ru-RU" sz="4800" dirty="0"/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288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723003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087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837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39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+mn-lt"/>
              </a:rPr>
              <a:t>Точки сбора помощи</a:t>
            </a:r>
            <a:endParaRPr lang="ru-RU" sz="6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endParaRPr lang="ru-RU" dirty="0" smtClean="0"/>
          </a:p>
          <a:p>
            <a:pPr marL="82296" indent="0">
              <a:buNone/>
            </a:pPr>
            <a:r>
              <a:rPr lang="ru-RU" sz="4800" b="1" dirty="0">
                <a:solidFill>
                  <a:srgbClr val="0070C0"/>
                </a:solidFill>
              </a:rPr>
              <a:t>-</a:t>
            </a:r>
            <a:r>
              <a:rPr lang="ru-RU" sz="4800" b="1" dirty="0" smtClean="0">
                <a:solidFill>
                  <a:srgbClr val="0070C0"/>
                </a:solidFill>
              </a:rPr>
              <a:t>ул. Садовое Кольцо,55 (11.00-15.00)</a:t>
            </a:r>
          </a:p>
          <a:p>
            <a:pPr marL="82296" indent="0">
              <a:buNone/>
            </a:pPr>
            <a:r>
              <a:rPr lang="ru-RU" sz="4800" b="1" dirty="0" smtClean="0">
                <a:solidFill>
                  <a:srgbClr val="0070C0"/>
                </a:solidFill>
              </a:rPr>
              <a:t>- ул. Промышленная, 53 (12.00-16.00)</a:t>
            </a:r>
          </a:p>
          <a:p>
            <a:pPr marL="82296" indent="0">
              <a:buNone/>
            </a:pPr>
            <a:endParaRPr lang="ru-RU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89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644650" y="1447800"/>
            <a:ext cx="7499350" cy="4800600"/>
          </a:xfrm>
        </p:spPr>
        <p:txBody>
          <a:bodyPr/>
          <a:lstStyle/>
          <a:p>
            <a:pPr marL="82296" indent="0">
              <a:buNone/>
            </a:pPr>
            <a:endParaRPr lang="ru-RU" dirty="0" smtClean="0"/>
          </a:p>
          <a:p>
            <a:pPr marL="82296" indent="0">
              <a:buNone/>
            </a:pP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619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n-US" sz="3600" dirty="0" smtClean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/>
            </a:r>
            <a:br>
              <a:rPr lang="en-US" sz="3600" dirty="0" smtClean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</a:br>
            <a:r>
              <a:rPr lang="en-US" sz="3600" dirty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/>
            </a:r>
            <a:br>
              <a:rPr lang="en-US" sz="3600" dirty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</a:br>
            <a:endParaRPr lang="ru-RU" sz="32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82296" indent="0" algn="r"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pPr marL="82296" indent="0">
              <a:buNone/>
            </a:pP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2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3684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+mn-lt"/>
              </a:rPr>
              <a:t>Точки сбора гуманитарного груза</a:t>
            </a:r>
            <a:endParaRPr lang="ru-RU" sz="6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endParaRPr lang="ru-RU" dirty="0" smtClean="0"/>
          </a:p>
          <a:p>
            <a:pPr marL="82296" indent="0">
              <a:buNone/>
            </a:pPr>
            <a:r>
              <a:rPr lang="ru-RU" sz="4800" b="1" dirty="0">
                <a:solidFill>
                  <a:srgbClr val="0070C0"/>
                </a:solidFill>
              </a:rPr>
              <a:t>-</a:t>
            </a:r>
            <a:r>
              <a:rPr lang="ru-RU" sz="4800" b="1" dirty="0" smtClean="0">
                <a:solidFill>
                  <a:srgbClr val="0070C0"/>
                </a:solidFill>
              </a:rPr>
              <a:t>ул. Комсомольская,22/1 </a:t>
            </a:r>
            <a:r>
              <a:rPr lang="ru-RU" sz="4800" b="1" dirty="0" err="1" smtClean="0">
                <a:solidFill>
                  <a:srgbClr val="0070C0"/>
                </a:solidFill>
              </a:rPr>
              <a:t>каб</a:t>
            </a:r>
            <a:r>
              <a:rPr lang="ru-RU" sz="4800" b="1" dirty="0" smtClean="0">
                <a:solidFill>
                  <a:srgbClr val="0070C0"/>
                </a:solidFill>
              </a:rPr>
              <a:t>. № 6</a:t>
            </a:r>
          </a:p>
          <a:p>
            <a:pPr marL="82296" indent="0">
              <a:buFontTx/>
              <a:buChar char="-"/>
            </a:pPr>
            <a:r>
              <a:rPr lang="ru-RU" sz="4800" b="1" dirty="0" err="1" smtClean="0">
                <a:solidFill>
                  <a:srgbClr val="0070C0"/>
                </a:solidFill>
              </a:rPr>
              <a:t>пр-т</a:t>
            </a:r>
            <a:r>
              <a:rPr lang="ru-RU" sz="4800" b="1" dirty="0" smtClean="0">
                <a:solidFill>
                  <a:srgbClr val="0070C0"/>
                </a:solidFill>
              </a:rPr>
              <a:t> Ленина, 37 </a:t>
            </a:r>
          </a:p>
          <a:p>
            <a:pPr marL="82296" indent="0" algn="ctr">
              <a:buNone/>
            </a:pPr>
            <a:r>
              <a:rPr lang="ru-RU" sz="4800" b="1" dirty="0" smtClean="0">
                <a:solidFill>
                  <a:srgbClr val="0070C0"/>
                </a:solidFill>
              </a:rPr>
              <a:t>9:00-13:00</a:t>
            </a:r>
          </a:p>
          <a:p>
            <a:pPr marL="82296" indent="0" algn="ctr">
              <a:buNone/>
            </a:pPr>
            <a:r>
              <a:rPr lang="ru-RU" sz="4800" b="1" dirty="0" smtClean="0">
                <a:solidFill>
                  <a:srgbClr val="0070C0"/>
                </a:solidFill>
              </a:rPr>
              <a:t>14:00-18:00</a:t>
            </a:r>
          </a:p>
          <a:p>
            <a:pPr marL="82296" indent="0">
              <a:buNone/>
            </a:pPr>
            <a:endParaRPr lang="ru-RU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89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0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3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7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794322"/>
          </a:xfrm>
        </p:spPr>
        <p:txBody>
          <a:bodyPr>
            <a:noAutofit/>
          </a:bodyPr>
          <a:lstStyle/>
          <a:p>
            <a:pPr algn="r"/>
            <a:r>
              <a:rPr lang="en-US" sz="3600" dirty="0" smtClean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/>
            </a:r>
            <a:br>
              <a:rPr lang="en-US" sz="3600" dirty="0" smtClean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</a:br>
            <a:r>
              <a:rPr lang="en-US" sz="3600" dirty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/>
            </a:r>
            <a:br>
              <a:rPr lang="en-US" sz="3600" dirty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</a:br>
            <a:r>
              <a:rPr lang="ru-RU" sz="3600" dirty="0" smtClean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Умом </a:t>
            </a:r>
            <a:r>
              <a:rPr lang="ru-RU" sz="3600" dirty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Россию не понять, </a:t>
            </a:r>
            <a:br>
              <a:rPr lang="ru-RU" sz="3600" dirty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</a:br>
            <a:r>
              <a:rPr lang="ru-RU" sz="3600" dirty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Аршином общим не измерить:</a:t>
            </a:r>
            <a:br>
              <a:rPr lang="ru-RU" sz="3600" dirty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</a:br>
            <a:r>
              <a:rPr lang="ru-RU" sz="3600" dirty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У ней особенная стать —</a:t>
            </a:r>
            <a:br>
              <a:rPr lang="ru-RU" sz="3600" dirty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</a:br>
            <a:r>
              <a:rPr lang="ru-RU" sz="3600" dirty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В Россию можно </a:t>
            </a:r>
            <a:r>
              <a:rPr lang="ru-RU" sz="360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только </a:t>
            </a:r>
            <a:r>
              <a:rPr lang="ru-RU" sz="3600" smtClean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верить.</a:t>
            </a:r>
            <a:r>
              <a:rPr lang="ru-RU" sz="3600" dirty="0">
                <a:effectLst/>
                <a:latin typeface="Monotype Corsiva" panose="03010101010201010101" pitchFamily="66" charset="0"/>
              </a:rPr>
              <a:t/>
            </a:r>
            <a:br>
              <a:rPr lang="ru-RU" sz="3600" dirty="0">
                <a:effectLst/>
                <a:latin typeface="Monotype Corsiva" panose="03010101010201010101" pitchFamily="66" charset="0"/>
              </a:rPr>
            </a:br>
            <a:r>
              <a:rPr lang="en-US" sz="3200" dirty="0"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/>
            </a:r>
            <a:br>
              <a:rPr lang="en-US" sz="3200" dirty="0">
                <a:solidFill>
                  <a:srgbClr val="FF0000"/>
                </a:solidFill>
                <a:effectLst/>
                <a:latin typeface="Corbel" panose="020B0503020204020204" pitchFamily="34" charset="0"/>
              </a:rPr>
            </a:br>
            <a:endParaRPr lang="ru-RU" sz="32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1383" y="2636912"/>
            <a:ext cx="7362305" cy="3224063"/>
          </a:xfrm>
        </p:spPr>
        <p:txBody>
          <a:bodyPr>
            <a:normAutofit/>
          </a:bodyPr>
          <a:lstStyle/>
          <a:p>
            <a:pPr marL="82296" indent="0" algn="r"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pPr marL="82296" indent="0">
              <a:buNone/>
            </a:pPr>
            <a:endParaRPr lang="ru-RU" b="1" dirty="0">
              <a:solidFill>
                <a:srgbClr val="0070C0"/>
              </a:solidFill>
            </a:endParaRPr>
          </a:p>
          <a:p>
            <a:pPr marL="82296" indent="0" algn="r">
              <a:buNone/>
            </a:pPr>
            <a:r>
              <a:rPr lang="ru-RU" sz="36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Фёдор Тютчев</a:t>
            </a:r>
            <a:endParaRPr lang="ru-RU" sz="36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0612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300" dirty="0">
                <a:solidFill>
                  <a:srgbClr val="7030A0"/>
                </a:solidFill>
              </a:rPr>
              <a:t/>
            </a:r>
            <a:br>
              <a:rPr lang="ru-RU" sz="5300" dirty="0">
                <a:solidFill>
                  <a:srgbClr val="7030A0"/>
                </a:solidFill>
              </a:rPr>
            </a:br>
            <a:endParaRPr lang="ru-RU" sz="53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F:\СтройТехникум\2023-2024 уч.год\Открытый классный час\для презентации\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310" y="0"/>
            <a:ext cx="920230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072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972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Ляпин</a:t>
            </a:r>
            <a:r>
              <a:rPr lang="ru-RU" b="1" dirty="0" smtClean="0">
                <a:solidFill>
                  <a:srgbClr val="FF0000"/>
                </a:solidFill>
              </a:rPr>
              <a:t> Иван Максимович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000496" y="857232"/>
            <a:ext cx="4933192" cy="533020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/>
              <a:t>В годы войны: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-стрелок 412-го стрелкового полка 1-й стрелковой дивизии, красноармеец.</a:t>
            </a:r>
          </a:p>
          <a:p>
            <a:pPr>
              <a:buNone/>
            </a:pPr>
            <a:r>
              <a:rPr lang="ru-RU" dirty="0" smtClean="0"/>
              <a:t>В мае 1948 года был представлен к награждению орденом Отечественной войны 2-й степени.</a:t>
            </a:r>
          </a:p>
          <a:p>
            <a:pPr>
              <a:buNone/>
            </a:pPr>
            <a:r>
              <a:rPr lang="ru-RU" dirty="0" smtClean="0"/>
              <a:t>По данному представлению, в 1951 году отмечен орденом Славы 3-й степени.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9" name="Содержимое 8" descr="нет фото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9" y="857232"/>
            <a:ext cx="2500330" cy="3922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4843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Лев </a:t>
            </a:r>
            <a:r>
              <a:rPr lang="ru-RU" sz="4000" b="1" dirty="0" err="1" smtClean="0">
                <a:solidFill>
                  <a:srgbClr val="FF0000"/>
                </a:solidFill>
              </a:rPr>
              <a:t>Дави́довичТро́цкий</a:t>
            </a:r>
            <a:endParaRPr lang="ru-RU" sz="40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3438" y="1571612"/>
            <a:ext cx="4290250" cy="4615828"/>
          </a:xfrm>
        </p:spPr>
        <p:txBody>
          <a:bodyPr/>
          <a:lstStyle/>
          <a:p>
            <a:pPr marL="0">
              <a:buNone/>
            </a:pPr>
            <a:r>
              <a:rPr lang="ru-RU" i="1" dirty="0" smtClean="0"/>
              <a:t>Народный комиссар по военным делам (март 1918 — январь 1925)</a:t>
            </a:r>
          </a:p>
          <a:p>
            <a:pPr marL="0">
              <a:spcBef>
                <a:spcPts val="0"/>
              </a:spcBef>
              <a:buNone/>
            </a:pPr>
            <a:r>
              <a:rPr lang="ru-RU" i="1" dirty="0" smtClean="0"/>
              <a:t>Советский политический, государственный и военный деятель.</a:t>
            </a:r>
            <a:br>
              <a:rPr lang="ru-RU" i="1" dirty="0" smtClean="0"/>
            </a:br>
            <a:endParaRPr lang="ru-RU" i="1" dirty="0"/>
          </a:p>
        </p:txBody>
      </p:sp>
      <p:pic>
        <p:nvPicPr>
          <p:cNvPr id="6" name="Содержимое 5" descr="ТРОЦКИЙ (БРОНШТЕЙН) Лев Давидович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1571612"/>
            <a:ext cx="2928958" cy="4643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256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b="1" dirty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Александр III </a:t>
            </a:r>
            <a:endParaRPr lang="ru-RU" sz="7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417320"/>
            <a:ext cx="3657600" cy="4964008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ru-RU" sz="5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У России </a:t>
            </a:r>
            <a:r>
              <a:rPr lang="ru-RU" sz="5400" dirty="0">
                <a:solidFill>
                  <a:srgbClr val="0070C0"/>
                </a:solidFill>
                <a:latin typeface="Monotype Corsiva" panose="03010101010201010101" pitchFamily="66" charset="0"/>
              </a:rPr>
              <a:t>есть только два союзника: армия и флот. </a:t>
            </a:r>
          </a:p>
        </p:txBody>
      </p:sp>
      <p:pic>
        <p:nvPicPr>
          <p:cNvPr id="5" name="Объект 4" descr="Александр 3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417320"/>
            <a:ext cx="4160472" cy="49640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051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Путин Владимир Владимирович</a:t>
            </a:r>
            <a:endParaRPr lang="ru-RU" sz="40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292080" y="1628800"/>
            <a:ext cx="3641608" cy="4558640"/>
          </a:xfrm>
        </p:spPr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ru-RU" sz="3600" i="1" dirty="0">
                <a:solidFill>
                  <a:srgbClr val="0070C0"/>
                </a:solidFill>
              </a:rPr>
              <a:t>Это не Россия находится между Востоком и Западом. Это Восток и Запад находятся слева и справа от </a:t>
            </a:r>
            <a:r>
              <a:rPr lang="ru-RU" sz="3600" i="1" dirty="0" smtClean="0">
                <a:solidFill>
                  <a:srgbClr val="0070C0"/>
                </a:solidFill>
              </a:rPr>
              <a:t>России.</a:t>
            </a:r>
            <a:endParaRPr lang="ru-RU" sz="3600" i="1" dirty="0">
              <a:solidFill>
                <a:srgbClr val="0070C0"/>
              </a:solidFill>
            </a:endParaRPr>
          </a:p>
          <a:p>
            <a:pPr marL="82296" indent="0">
              <a:buNone/>
            </a:pPr>
            <a:endParaRPr lang="ru-RU" dirty="0"/>
          </a:p>
        </p:txBody>
      </p:sp>
      <p:pic>
        <p:nvPicPr>
          <p:cNvPr id="1028" name="Picture 4" descr="https://aksay-museum.ru/upload/medialibrary/f50/f50b121a5f0d6c86f173a035edd4c3c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3528392" cy="455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2787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1187</TotalTime>
  <Words>330</Words>
  <Application>Microsoft Office PowerPoint</Application>
  <PresentationFormat>Экран (4:3)</PresentationFormat>
  <Paragraphs>65</Paragraphs>
  <Slides>33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Солнцестояние</vt:lpstr>
      <vt:lpstr>Презентация PowerPoint</vt:lpstr>
      <vt:lpstr>   </vt:lpstr>
      <vt:lpstr>  </vt:lpstr>
      <vt:lpstr>  Умом Россию не понять,  Аршином общим не измерить: У ней особенная стать — В Россию можно только верить.  </vt:lpstr>
      <vt:lpstr> </vt:lpstr>
      <vt:lpstr>Ляпин Иван Максимович </vt:lpstr>
      <vt:lpstr>Лев Дави́довичТро́цкий</vt:lpstr>
      <vt:lpstr>Александр III </vt:lpstr>
      <vt:lpstr>Путин Владимир Владимирович</vt:lpstr>
      <vt:lpstr>Презентация PowerPoint</vt:lpstr>
      <vt:lpstr> </vt:lpstr>
      <vt:lpstr> </vt:lpstr>
      <vt:lpstr>Презентация PowerPoint</vt:lpstr>
      <vt:lpstr> Сахаутдинов Дмитрий Борисович </vt:lpstr>
      <vt:lpstr> Радик Кильмухаметов </vt:lpstr>
      <vt:lpstr> Исламов Радик Талгатович </vt:lpstr>
      <vt:lpstr>Памяти павших СВО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Волонтерская группа «ОБЕРЕГ»</vt:lpstr>
      <vt:lpstr>Презентация PowerPoint</vt:lpstr>
      <vt:lpstr>Презентация PowerPoint</vt:lpstr>
      <vt:lpstr>Презентация PowerPoint</vt:lpstr>
      <vt:lpstr>Презентация PowerPoint</vt:lpstr>
      <vt:lpstr>Точки сбора помощи</vt:lpstr>
      <vt:lpstr>Презентация PowerPoint</vt:lpstr>
      <vt:lpstr>Точки сбора гуманитарного груза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Ермакова Елена Владимировна</dc:creator>
  <cp:keywords>Ермакова Е.В.</cp:keywords>
  <cp:lastModifiedBy>Надежда</cp:lastModifiedBy>
  <cp:revision>185</cp:revision>
  <dcterms:created xsi:type="dcterms:W3CDTF">2014-01-20T07:39:37Z</dcterms:created>
  <dcterms:modified xsi:type="dcterms:W3CDTF">2024-03-22T15:21:09Z</dcterms:modified>
  <cp:category>Ермакова Е.В.</cp:category>
</cp:coreProperties>
</file>